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2" r:id="rId2"/>
    <p:sldId id="284" r:id="rId3"/>
    <p:sldId id="28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by/imag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78619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dirty="0" err="1" smtClean="0"/>
              <a:t>Віды</a:t>
            </a:r>
            <a:r>
              <a:rPr lang="ru-RU" sz="8000" dirty="0" smtClean="0"/>
              <a:t> </a:t>
            </a:r>
            <a:r>
              <a:rPr lang="ru-RU" sz="8000" dirty="0" smtClean="0"/>
              <a:t>казак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be-BY" dirty="0" smtClean="0">
                <a:solidFill>
                  <a:schemeClr val="accent2">
                    <a:lumMod val="75000"/>
                  </a:schemeClr>
                </a:solidFill>
              </a:rPr>
              <a:t>казкі </a:t>
            </a:r>
            <a:r>
              <a:rPr lang="be-BY" dirty="0" smtClean="0">
                <a:solidFill>
                  <a:schemeClr val="accent2">
                    <a:lumMod val="75000"/>
                  </a:schemeClr>
                </a:solidFill>
              </a:rPr>
              <a:t>пра жывёл	</a:t>
            </a:r>
            <a:r>
              <a:rPr lang="be-BY" dirty="0" smtClean="0"/>
              <a:t> </a:t>
            </a:r>
            <a:r>
              <a:rPr lang="be-BY" dirty="0" smtClean="0"/>
              <a:t/>
            </a:r>
            <a:br>
              <a:rPr lang="be-BY" dirty="0" smtClean="0"/>
            </a:br>
            <a:r>
              <a:rPr lang="be-BY" dirty="0" smtClean="0">
                <a:solidFill>
                  <a:srgbClr val="7030A0"/>
                </a:solidFill>
              </a:rPr>
              <a:t>-</a:t>
            </a:r>
            <a:r>
              <a:rPr lang="be-BY" dirty="0" smtClean="0"/>
              <a:t> </a:t>
            </a:r>
            <a:r>
              <a:rPr lang="be-BY" dirty="0" smtClean="0">
                <a:solidFill>
                  <a:srgbClr val="7030A0"/>
                </a:solidFill>
              </a:rPr>
              <a:t>чарадзейныя казкі</a:t>
            </a:r>
            <a:br>
              <a:rPr lang="be-BY" dirty="0" smtClean="0">
                <a:solidFill>
                  <a:srgbClr val="7030A0"/>
                </a:solidFill>
              </a:rPr>
            </a:br>
            <a:r>
              <a:rPr lang="be-BY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be-BY" dirty="0" smtClean="0">
                <a:solidFill>
                  <a:srgbClr val="7030A0"/>
                </a:solidFill>
              </a:rPr>
              <a:t> </a:t>
            </a:r>
            <a:r>
              <a:rPr lang="be-BY" dirty="0" smtClean="0">
                <a:solidFill>
                  <a:schemeClr val="accent4">
                    <a:lumMod val="75000"/>
                  </a:schemeClr>
                </a:solidFill>
              </a:rPr>
              <a:t>бытавыя </a:t>
            </a:r>
            <a:r>
              <a:rPr lang="be-BY" dirty="0" smtClean="0">
                <a:solidFill>
                  <a:schemeClr val="accent4">
                    <a:lumMod val="75000"/>
                  </a:schemeClr>
                </a:solidFill>
              </a:rPr>
              <a:t>казкі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i.pinimg.com/736x/1f/06/16/1f0616997e0371f36c2045cc264554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642918"/>
            <a:ext cx="5857916" cy="57305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83880" cy="1051560"/>
          </a:xfrm>
        </p:spPr>
        <p:txBody>
          <a:bodyPr/>
          <a:lstStyle/>
          <a:p>
            <a:r>
              <a:rPr lang="be-BY" dirty="0" smtClean="0"/>
              <a:t>Крыніцы ілюстрацый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285860"/>
            <a:ext cx="8183880" cy="3432444"/>
          </a:xfrm>
        </p:spPr>
        <p:txBody>
          <a:bodyPr/>
          <a:lstStyle/>
          <a:p>
            <a:r>
              <a:rPr lang="be-BY" dirty="0" smtClean="0"/>
              <a:t>І</a:t>
            </a:r>
            <a:r>
              <a:rPr lang="be-BY" dirty="0" smtClean="0"/>
              <a:t>люстрацыя </a:t>
            </a:r>
            <a:r>
              <a:rPr lang="be-BY" dirty="0" smtClean="0"/>
              <a:t>для прэзентацыі </a:t>
            </a:r>
            <a:r>
              <a:rPr lang="be-BY" dirty="0" smtClean="0"/>
              <a:t>ўзята </a:t>
            </a:r>
            <a:r>
              <a:rPr lang="be-BY" dirty="0" smtClean="0"/>
              <a:t>з </a:t>
            </a:r>
            <a:r>
              <a:rPr lang="en-US" dirty="0" smtClean="0">
                <a:hlinkClick r:id="rId2"/>
              </a:rPr>
              <a:t>https://yandex.by/images</a:t>
            </a:r>
            <a:endParaRPr lang="be-BY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200</TotalTime>
  <Words>12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Віды казак  -казкі пра жывёл   - чарадзейныя казкі - бытавыя казкі</vt:lpstr>
      <vt:lpstr>Слайд 2</vt:lpstr>
      <vt:lpstr>Крыніцы ілюстрацый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Пользователь Windows</cp:lastModifiedBy>
  <cp:revision>22</cp:revision>
  <dcterms:created xsi:type="dcterms:W3CDTF">2018-02-21T19:02:12Z</dcterms:created>
  <dcterms:modified xsi:type="dcterms:W3CDTF">2019-05-26T08:42:32Z</dcterms:modified>
</cp:coreProperties>
</file>